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-26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ki Yamamoto (TMMK)" userId="9857d091-e0ca-4735-b639-77e17b5b8d81" providerId="ADAL" clId="{267ABC9B-95A3-4689-9968-C00F59D68270}"/>
    <pc:docChg chg="undo custSel addSld modSld modMainMaster">
      <pc:chgData name="Hiroki Yamamoto (TMMK)" userId="9857d091-e0ca-4735-b639-77e17b5b8d81" providerId="ADAL" clId="{267ABC9B-95A3-4689-9968-C00F59D68270}" dt="2021-12-20T18:35:53.378" v="859" actId="14100"/>
      <pc:docMkLst>
        <pc:docMk/>
      </pc:docMkLst>
      <pc:sldChg chg="addSp delSp modSp new mod">
        <pc:chgData name="Hiroki Yamamoto (TMMK)" userId="9857d091-e0ca-4735-b639-77e17b5b8d81" providerId="ADAL" clId="{267ABC9B-95A3-4689-9968-C00F59D68270}" dt="2021-12-20T18:35:53.378" v="859" actId="14100"/>
        <pc:sldMkLst>
          <pc:docMk/>
          <pc:sldMk cId="2209019099" sldId="256"/>
        </pc:sldMkLst>
        <pc:spChg chg="del">
          <ac:chgData name="Hiroki Yamamoto (TMMK)" userId="9857d091-e0ca-4735-b639-77e17b5b8d81" providerId="ADAL" clId="{267ABC9B-95A3-4689-9968-C00F59D68270}" dt="2021-12-20T17:46:20.557" v="1" actId="478"/>
          <ac:spMkLst>
            <pc:docMk/>
            <pc:sldMk cId="2209019099" sldId="256"/>
            <ac:spMk id="2" creationId="{7B453CB5-E549-4561-82B9-66E073DBFAEF}"/>
          </ac:spMkLst>
        </pc:spChg>
        <pc:spChg chg="del">
          <ac:chgData name="Hiroki Yamamoto (TMMK)" userId="9857d091-e0ca-4735-b639-77e17b5b8d81" providerId="ADAL" clId="{267ABC9B-95A3-4689-9968-C00F59D68270}" dt="2021-12-20T17:46:20.557" v="1" actId="478"/>
          <ac:spMkLst>
            <pc:docMk/>
            <pc:sldMk cId="2209019099" sldId="256"/>
            <ac:spMk id="3" creationId="{E34C79F2-DE53-431E-B675-FAAF15737FFD}"/>
          </ac:spMkLst>
        </pc:spChg>
        <pc:spChg chg="add mod">
          <ac:chgData name="Hiroki Yamamoto (TMMK)" userId="9857d091-e0ca-4735-b639-77e17b5b8d81" providerId="ADAL" clId="{267ABC9B-95A3-4689-9968-C00F59D68270}" dt="2021-12-20T18:02:13.529" v="548" actId="20577"/>
          <ac:spMkLst>
            <pc:docMk/>
            <pc:sldMk cId="2209019099" sldId="256"/>
            <ac:spMk id="5" creationId="{78EDD564-D98A-44D0-AD5D-0C5F2BF6E386}"/>
          </ac:spMkLst>
        </pc:spChg>
        <pc:spChg chg="add del mod">
          <ac:chgData name="Hiroki Yamamoto (TMMK)" userId="9857d091-e0ca-4735-b639-77e17b5b8d81" providerId="ADAL" clId="{267ABC9B-95A3-4689-9968-C00F59D68270}" dt="2021-12-20T18:03:54.458" v="565" actId="478"/>
          <ac:spMkLst>
            <pc:docMk/>
            <pc:sldMk cId="2209019099" sldId="256"/>
            <ac:spMk id="7" creationId="{6D2C7DED-4ACC-420D-958D-70D8BC45DA0E}"/>
          </ac:spMkLst>
        </pc:spChg>
        <pc:spChg chg="add mod">
          <ac:chgData name="Hiroki Yamamoto (TMMK)" userId="9857d091-e0ca-4735-b639-77e17b5b8d81" providerId="ADAL" clId="{267ABC9B-95A3-4689-9968-C00F59D68270}" dt="2021-12-20T18:35:21.135" v="785" actId="571"/>
          <ac:spMkLst>
            <pc:docMk/>
            <pc:sldMk cId="2209019099" sldId="256"/>
            <ac:spMk id="12" creationId="{73ED722A-CE61-4469-994E-3CF9A3DECE38}"/>
          </ac:spMkLst>
        </pc:spChg>
        <pc:spChg chg="add mod">
          <ac:chgData name="Hiroki Yamamoto (TMMK)" userId="9857d091-e0ca-4735-b639-77e17b5b8d81" providerId="ADAL" clId="{267ABC9B-95A3-4689-9968-C00F59D68270}" dt="2021-12-20T18:25:33.960" v="734" actId="1076"/>
          <ac:spMkLst>
            <pc:docMk/>
            <pc:sldMk cId="2209019099" sldId="256"/>
            <ac:spMk id="14" creationId="{85E45868-4183-4157-AE50-B196F831176A}"/>
          </ac:spMkLst>
        </pc:spChg>
        <pc:spChg chg="add mod">
          <ac:chgData name="Hiroki Yamamoto (TMMK)" userId="9857d091-e0ca-4735-b639-77e17b5b8d81" providerId="ADAL" clId="{267ABC9B-95A3-4689-9968-C00F59D68270}" dt="2021-12-20T18:35:53.378" v="859" actId="14100"/>
          <ac:spMkLst>
            <pc:docMk/>
            <pc:sldMk cId="2209019099" sldId="256"/>
            <ac:spMk id="15" creationId="{0DE01B59-F534-488F-A54D-F98991D604EB}"/>
          </ac:spMkLst>
        </pc:spChg>
        <pc:spChg chg="add del mod">
          <ac:chgData name="Hiroki Yamamoto (TMMK)" userId="9857d091-e0ca-4735-b639-77e17b5b8d81" providerId="ADAL" clId="{267ABC9B-95A3-4689-9968-C00F59D68270}" dt="2021-12-20T18:02:28.846" v="555"/>
          <ac:spMkLst>
            <pc:docMk/>
            <pc:sldMk cId="2209019099" sldId="256"/>
            <ac:spMk id="16" creationId="{BE994D4A-DA14-470A-A334-C5E4CD4BCF7C}"/>
          </ac:spMkLst>
        </pc:spChg>
        <pc:spChg chg="add mod">
          <ac:chgData name="Hiroki Yamamoto (TMMK)" userId="9857d091-e0ca-4735-b639-77e17b5b8d81" providerId="ADAL" clId="{267ABC9B-95A3-4689-9968-C00F59D68270}" dt="2021-12-20T18:01:29.354" v="503" actId="14100"/>
          <ac:spMkLst>
            <pc:docMk/>
            <pc:sldMk cId="2209019099" sldId="256"/>
            <ac:spMk id="17" creationId="{5FA3C566-E4FA-4AA9-8943-85C47093735C}"/>
          </ac:spMkLst>
        </pc:spChg>
        <pc:spChg chg="add mod">
          <ac:chgData name="Hiroki Yamamoto (TMMK)" userId="9857d091-e0ca-4735-b639-77e17b5b8d81" providerId="ADAL" clId="{267ABC9B-95A3-4689-9968-C00F59D68270}" dt="2021-12-20T18:35:03.866" v="774" actId="20577"/>
          <ac:spMkLst>
            <pc:docMk/>
            <pc:sldMk cId="2209019099" sldId="256"/>
            <ac:spMk id="18" creationId="{E6D45B37-919B-4D4B-8D25-1874C7967109}"/>
          </ac:spMkLst>
        </pc:spChg>
        <pc:spChg chg="add mod">
          <ac:chgData name="Hiroki Yamamoto (TMMK)" userId="9857d091-e0ca-4735-b639-77e17b5b8d81" providerId="ADAL" clId="{267ABC9B-95A3-4689-9968-C00F59D68270}" dt="2021-12-20T18:35:18.228" v="783" actId="1076"/>
          <ac:spMkLst>
            <pc:docMk/>
            <pc:sldMk cId="2209019099" sldId="256"/>
            <ac:spMk id="22" creationId="{2EA08E0F-09ED-4EE4-9290-6CFAFE7AB3BE}"/>
          </ac:spMkLst>
        </pc:spChg>
        <pc:spChg chg="add del mod">
          <ac:chgData name="Hiroki Yamamoto (TMMK)" userId="9857d091-e0ca-4735-b639-77e17b5b8d81" providerId="ADAL" clId="{267ABC9B-95A3-4689-9968-C00F59D68270}" dt="2021-12-20T18:24:37.469" v="725" actId="478"/>
          <ac:spMkLst>
            <pc:docMk/>
            <pc:sldMk cId="2209019099" sldId="256"/>
            <ac:spMk id="23" creationId="{445E381D-A930-47A4-8B18-A09EF91E2E3E}"/>
          </ac:spMkLst>
        </pc:spChg>
        <pc:spChg chg="add mod">
          <ac:chgData name="Hiroki Yamamoto (TMMK)" userId="9857d091-e0ca-4735-b639-77e17b5b8d81" providerId="ADAL" clId="{267ABC9B-95A3-4689-9968-C00F59D68270}" dt="2021-12-20T18:35:12.890" v="781"/>
          <ac:spMkLst>
            <pc:docMk/>
            <pc:sldMk cId="2209019099" sldId="256"/>
            <ac:spMk id="28" creationId="{135AB157-0D5F-43AB-8A6C-EAA9F07F1392}"/>
          </ac:spMkLst>
        </pc:spChg>
        <pc:picChg chg="add del mod">
          <ac:chgData name="Hiroki Yamamoto (TMMK)" userId="9857d091-e0ca-4735-b639-77e17b5b8d81" providerId="ADAL" clId="{267ABC9B-95A3-4689-9968-C00F59D68270}" dt="2021-12-20T18:03:45.857" v="561" actId="478"/>
          <ac:picMkLst>
            <pc:docMk/>
            <pc:sldMk cId="2209019099" sldId="256"/>
            <ac:picMk id="9" creationId="{21C35162-5D98-4925-B0A6-41CDC99AD645}"/>
          </ac:picMkLst>
        </pc:picChg>
        <pc:picChg chg="add mod modCrop">
          <ac:chgData name="Hiroki Yamamoto (TMMK)" userId="9857d091-e0ca-4735-b639-77e17b5b8d81" providerId="ADAL" clId="{267ABC9B-95A3-4689-9968-C00F59D68270}" dt="2021-12-20T18:00:16.458" v="404" actId="1076"/>
          <ac:picMkLst>
            <pc:docMk/>
            <pc:sldMk cId="2209019099" sldId="256"/>
            <ac:picMk id="11" creationId="{A440AC8F-9572-4375-95E4-4C1E019F9EA2}"/>
          </ac:picMkLst>
        </pc:picChg>
        <pc:picChg chg="add mod">
          <ac:chgData name="Hiroki Yamamoto (TMMK)" userId="9857d091-e0ca-4735-b639-77e17b5b8d81" providerId="ADAL" clId="{267ABC9B-95A3-4689-9968-C00F59D68270}" dt="2021-12-20T18:00:16.458" v="404" actId="1076"/>
          <ac:picMkLst>
            <pc:docMk/>
            <pc:sldMk cId="2209019099" sldId="256"/>
            <ac:picMk id="13" creationId="{E2E061C7-8562-4D62-B5AF-B2F03931DE10}"/>
          </ac:picMkLst>
        </pc:picChg>
        <pc:picChg chg="add del mod">
          <ac:chgData name="Hiroki Yamamoto (TMMK)" userId="9857d091-e0ca-4735-b639-77e17b5b8d81" providerId="ADAL" clId="{267ABC9B-95A3-4689-9968-C00F59D68270}" dt="2021-12-20T18:14:28.721" v="646" actId="478"/>
          <ac:picMkLst>
            <pc:docMk/>
            <pc:sldMk cId="2209019099" sldId="256"/>
            <ac:picMk id="20" creationId="{FB86F7D1-D2DB-4AA0-ADAB-A881864C2B88}"/>
          </ac:picMkLst>
        </pc:picChg>
        <pc:picChg chg="add del mod">
          <ac:chgData name="Hiroki Yamamoto (TMMK)" userId="9857d091-e0ca-4735-b639-77e17b5b8d81" providerId="ADAL" clId="{267ABC9B-95A3-4689-9968-C00F59D68270}" dt="2021-12-20T18:21:00.727" v="650" actId="478"/>
          <ac:picMkLst>
            <pc:docMk/>
            <pc:sldMk cId="2209019099" sldId="256"/>
            <ac:picMk id="25" creationId="{FC2AC6CB-137C-401E-9401-7BA11FAB5745}"/>
          </ac:picMkLst>
        </pc:picChg>
        <pc:picChg chg="add mod ord">
          <ac:chgData name="Hiroki Yamamoto (TMMK)" userId="9857d091-e0ca-4735-b639-77e17b5b8d81" providerId="ADAL" clId="{267ABC9B-95A3-4689-9968-C00F59D68270}" dt="2021-12-20T18:35:14.473" v="782" actId="1076"/>
          <ac:picMkLst>
            <pc:docMk/>
            <pc:sldMk cId="2209019099" sldId="256"/>
            <ac:picMk id="27" creationId="{5CEB7630-6334-4247-828E-5A74617ED708}"/>
          </ac:picMkLst>
        </pc:picChg>
      </pc:sldChg>
      <pc:sldMasterChg chg="addSp modSp mod">
        <pc:chgData name="Hiroki Yamamoto (TMMK)" userId="9857d091-e0ca-4735-b639-77e17b5b8d81" providerId="ADAL" clId="{267ABC9B-95A3-4689-9968-C00F59D68270}" dt="2021-12-20T18:26:10.275" v="765"/>
        <pc:sldMasterMkLst>
          <pc:docMk/>
          <pc:sldMasterMk cId="382308718" sldId="2147483672"/>
        </pc:sldMasterMkLst>
        <pc:spChg chg="add mod ord modVis">
          <ac:chgData name="Hiroki Yamamoto (TMMK)" userId="9857d091-e0ca-4735-b639-77e17b5b8d81" providerId="ADAL" clId="{267ABC9B-95A3-4689-9968-C00F59D68270}" dt="2021-12-20T18:26:10.275" v="765"/>
          <ac:spMkLst>
            <pc:docMk/>
            <pc:sldMasterMk cId="382308718" sldId="2147483672"/>
            <ac:spMk id="7" creationId="{A73F987A-FEE8-408A-AA11-548FA0499589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8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2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0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5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E761-4E42-4195-951F-D84BEFB5176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BEA1-1172-47E9-A64A-641CBA2D69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2076618159,&quot;Placement&quot;:&quot;Header&quot;,&quot;Top&quot;:0.0,&quot;Left&quot;:0.0,&quot;SlideWidth&quot;:540,&quot;SlideHeight&quot;:780}">
            <a:extLst>
              <a:ext uri="{FF2B5EF4-FFF2-40B4-BE49-F238E27FC236}">
                <a16:creationId xmlns:a16="http://schemas.microsoft.com/office/drawing/2014/main" id="{A73F987A-FEE8-408A-AA11-548FA0499589}"/>
              </a:ext>
            </a:extLst>
          </p:cNvPr>
          <p:cNvSpPr txBox="1"/>
          <p:nvPr userDrawn="1"/>
        </p:nvSpPr>
        <p:spPr>
          <a:xfrm>
            <a:off x="0" y="0"/>
            <a:ext cx="179459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•• PROTECTED </a:t>
            </a:r>
            <a:r>
              <a:rPr lang="ja-JP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関係者外秘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iyukai1993.@g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 descr="QR コード&#10;&#10;自動的に生成された説明">
            <a:extLst>
              <a:ext uri="{FF2B5EF4-FFF2-40B4-BE49-F238E27FC236}">
                <a16:creationId xmlns:a16="http://schemas.microsoft.com/office/drawing/2014/main" id="{5CEB7630-6334-4247-828E-5A74617ED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617" y="6519519"/>
            <a:ext cx="1722689" cy="172268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EDD564-D98A-44D0-AD5D-0C5F2BF6E386}"/>
              </a:ext>
            </a:extLst>
          </p:cNvPr>
          <p:cNvSpPr txBox="1"/>
          <p:nvPr/>
        </p:nvSpPr>
        <p:spPr>
          <a:xfrm>
            <a:off x="163624" y="2133703"/>
            <a:ext cx="653288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+mn-ea"/>
              </a:rPr>
              <a:t>【</a:t>
            </a:r>
            <a:r>
              <a:rPr lang="ja-JP" altLang="en-US" sz="1200" dirty="0">
                <a:latin typeface="+mn-ea"/>
              </a:rPr>
              <a:t>ご案内</a:t>
            </a:r>
            <a:r>
              <a:rPr lang="en-US" altLang="ja-JP" sz="1200" dirty="0">
                <a:latin typeface="+mn-ea"/>
              </a:rPr>
              <a:t>】</a:t>
            </a:r>
          </a:p>
          <a:p>
            <a:r>
              <a:rPr lang="ja-JP" altLang="en-US" sz="1200" dirty="0">
                <a:latin typeface="+mn-ea"/>
              </a:rPr>
              <a:t>開催日</a:t>
            </a:r>
            <a:r>
              <a:rPr lang="en-US" altLang="ja-JP" sz="1200" dirty="0">
                <a:latin typeface="+mn-ea"/>
              </a:rPr>
              <a:t>: 2022 </a:t>
            </a:r>
            <a:r>
              <a:rPr lang="ja-JP" altLang="en-US" sz="1200" dirty="0">
                <a:latin typeface="+mn-ea"/>
              </a:rPr>
              <a:t>年 </a:t>
            </a:r>
            <a:r>
              <a:rPr lang="en-US" altLang="ja-JP" sz="1200" dirty="0">
                <a:latin typeface="+mn-ea"/>
              </a:rPr>
              <a:t>03 </a:t>
            </a:r>
            <a:r>
              <a:rPr lang="ja-JP" altLang="en-US" sz="1200" dirty="0">
                <a:latin typeface="+mn-ea"/>
              </a:rPr>
              <a:t>月 </a:t>
            </a:r>
            <a:r>
              <a:rPr lang="en-US" altLang="ja-JP" sz="1200" dirty="0">
                <a:latin typeface="+mn-ea"/>
              </a:rPr>
              <a:t>05 </a:t>
            </a:r>
            <a:r>
              <a:rPr lang="ja-JP" altLang="en-US" sz="1200" dirty="0">
                <a:latin typeface="+mn-ea"/>
              </a:rPr>
              <a:t>日 </a:t>
            </a:r>
            <a:r>
              <a:rPr lang="en-US" altLang="ja-JP" sz="1200" dirty="0">
                <a:latin typeface="+mn-ea"/>
              </a:rPr>
              <a:t>20 : 00</a:t>
            </a:r>
            <a:r>
              <a:rPr lang="ja-JP" altLang="en-US" sz="1200" dirty="0">
                <a:latin typeface="+mn-ea"/>
              </a:rPr>
              <a:t>～（</a:t>
            </a:r>
            <a:r>
              <a:rPr lang="en-US" altLang="ja-JP" sz="1200" dirty="0">
                <a:latin typeface="+mn-ea"/>
              </a:rPr>
              <a:t>90</a:t>
            </a:r>
            <a:r>
              <a:rPr lang="ja-JP" altLang="en-US" sz="1200" dirty="0">
                <a:latin typeface="+mn-ea"/>
              </a:rPr>
              <a:t>分 を予定）</a:t>
            </a:r>
          </a:p>
          <a:p>
            <a:r>
              <a:rPr lang="ja-JP" altLang="en-US" sz="1200" dirty="0">
                <a:latin typeface="+mn-ea"/>
              </a:rPr>
              <a:t>開催地</a:t>
            </a:r>
            <a:r>
              <a:rPr lang="en-US" altLang="ja-JP" sz="1200" dirty="0">
                <a:latin typeface="+mn-ea"/>
              </a:rPr>
              <a:t>: ZOOM</a:t>
            </a:r>
            <a:r>
              <a:rPr lang="ja-JP" altLang="en-US" sz="1200" dirty="0">
                <a:latin typeface="+mn-ea"/>
              </a:rPr>
              <a:t>オンライン形式</a:t>
            </a:r>
          </a:p>
          <a:p>
            <a:r>
              <a:rPr lang="ja-JP" altLang="en-US" sz="1200" dirty="0">
                <a:latin typeface="+mn-ea"/>
              </a:rPr>
              <a:t>ーーーーーーーーーーーーーーーーーーー</a:t>
            </a: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年の瀬も押し迫ってまいりました。皆様におかれましては益々ご清祥のこととお喜び申し上げます。</a:t>
            </a:r>
          </a:p>
          <a:p>
            <a:r>
              <a:rPr lang="ja-JP" altLang="en-US" sz="1200" dirty="0">
                <a:latin typeface="+mn-ea"/>
              </a:rPr>
              <a:t>立命館大学理工学部機械工学科へ</a:t>
            </a:r>
            <a:r>
              <a:rPr lang="en-US" altLang="ja-JP" sz="1200" dirty="0">
                <a:latin typeface="+mn-ea"/>
              </a:rPr>
              <a:t>1993</a:t>
            </a:r>
            <a:r>
              <a:rPr lang="ja-JP" altLang="en-US" sz="1200" dirty="0">
                <a:latin typeface="+mn-ea"/>
              </a:rPr>
              <a:t>年に入学された方におかれましては、学業および親交を開始し、</a:t>
            </a:r>
            <a:r>
              <a:rPr lang="en-US" altLang="ja-JP" sz="1200" dirty="0">
                <a:latin typeface="+mn-ea"/>
              </a:rPr>
              <a:t>30</a:t>
            </a:r>
            <a:r>
              <a:rPr lang="ja-JP" altLang="en-US" sz="1200" dirty="0">
                <a:latin typeface="+mn-ea"/>
              </a:rPr>
              <a:t>年の月日が流れました。</a:t>
            </a:r>
          </a:p>
          <a:p>
            <a:r>
              <a:rPr lang="ja-JP" altLang="en-US" sz="1200" dirty="0">
                <a:latin typeface="+mn-ea"/>
              </a:rPr>
              <a:t>この節目にあたり、オンライン形式ではありますが、</a:t>
            </a:r>
            <a:r>
              <a:rPr lang="en-US" altLang="ja-JP" sz="1200" dirty="0">
                <a:latin typeface="+mn-ea"/>
              </a:rPr>
              <a:t>1993</a:t>
            </a:r>
            <a:r>
              <a:rPr lang="ja-JP" altLang="en-US" sz="1200" dirty="0">
                <a:latin typeface="+mn-ea"/>
              </a:rPr>
              <a:t>年入学者による会合を開催させていただきます。</a:t>
            </a: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・当時を振り返り、懐かしむ企画</a:t>
            </a:r>
          </a:p>
          <a:p>
            <a:r>
              <a:rPr lang="ja-JP" altLang="en-US" sz="1200" dirty="0">
                <a:latin typeface="+mn-ea"/>
              </a:rPr>
              <a:t>・各部屋に分かれたフリートーク時間</a:t>
            </a:r>
          </a:p>
          <a:p>
            <a:r>
              <a:rPr lang="ja-JP" altLang="en-US" sz="1200" dirty="0">
                <a:latin typeface="+mn-ea"/>
              </a:rPr>
              <a:t>　を準備しております。</a:t>
            </a: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校友と再びつながる機会として、是非ご参加いただきたく。</a:t>
            </a:r>
          </a:p>
          <a:p>
            <a:r>
              <a:rPr lang="ja-JP" altLang="en-US" sz="1200" dirty="0">
                <a:latin typeface="+mn-ea"/>
              </a:rPr>
              <a:t>多数の訪問をお待ちしております。</a:t>
            </a: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（会合の模様は記録のため録画をしています。ご了承願います。）</a:t>
            </a:r>
          </a:p>
          <a:p>
            <a:r>
              <a:rPr lang="ja-JP" altLang="en-US" sz="1200" dirty="0">
                <a:latin typeface="+mn-ea"/>
              </a:rPr>
              <a:t>出欠のご回答は、</a:t>
            </a:r>
            <a:r>
              <a:rPr lang="en-US" altLang="ja-JP" sz="1200" dirty="0">
                <a:latin typeface="+mn-ea"/>
              </a:rPr>
              <a:t>2022</a:t>
            </a:r>
            <a:r>
              <a:rPr lang="ja-JP" altLang="en-US" sz="1200" dirty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02</a:t>
            </a:r>
            <a:r>
              <a:rPr lang="ja-JP" altLang="en-US" sz="1200" dirty="0">
                <a:latin typeface="+mn-ea"/>
              </a:rPr>
              <a:t>月</a:t>
            </a:r>
            <a:r>
              <a:rPr lang="en-US" altLang="ja-JP" sz="1200" dirty="0">
                <a:latin typeface="+mn-ea"/>
              </a:rPr>
              <a:t>12</a:t>
            </a:r>
            <a:r>
              <a:rPr lang="ja-JP" altLang="en-US" sz="1200" dirty="0">
                <a:latin typeface="+mn-ea"/>
              </a:rPr>
              <a:t>日</a:t>
            </a:r>
            <a:r>
              <a:rPr lang="en-US" altLang="ja-JP" sz="1200" dirty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土</a:t>
            </a:r>
            <a:r>
              <a:rPr lang="en-US" altLang="ja-JP" sz="1200" dirty="0">
                <a:latin typeface="+mn-ea"/>
              </a:rPr>
              <a:t>)</a:t>
            </a:r>
            <a:r>
              <a:rPr lang="ja-JP" altLang="en-US" sz="1200" dirty="0">
                <a:latin typeface="+mn-ea"/>
              </a:rPr>
              <a:t>までに、ご回答願います。</a:t>
            </a:r>
            <a:endParaRPr lang="en-US" sz="1200" dirty="0">
              <a:latin typeface="+mn-ea"/>
            </a:endParaRPr>
          </a:p>
        </p:txBody>
      </p:sp>
      <p:pic>
        <p:nvPicPr>
          <p:cNvPr id="11" name="図 10" descr="建物の前の歩道を歩く人々&#10;&#10;低い精度で自動的に生成された説明">
            <a:extLst>
              <a:ext uri="{FF2B5EF4-FFF2-40B4-BE49-F238E27FC236}">
                <a16:creationId xmlns:a16="http://schemas.microsoft.com/office/drawing/2014/main" id="{A440AC8F-9572-4375-95E4-4C1E019F9E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73"/>
          <a:stretch/>
        </p:blipFill>
        <p:spPr>
          <a:xfrm>
            <a:off x="3058160" y="617998"/>
            <a:ext cx="3536220" cy="1422400"/>
          </a:xfrm>
          <a:prstGeom prst="rect">
            <a:avLst/>
          </a:prstGeom>
        </p:spPr>
      </p:pic>
      <p:pic>
        <p:nvPicPr>
          <p:cNvPr id="13" name="図 12" descr="時計台のある建物&#10;&#10;中程度の精度で自動的に生成された説明">
            <a:extLst>
              <a:ext uri="{FF2B5EF4-FFF2-40B4-BE49-F238E27FC236}">
                <a16:creationId xmlns:a16="http://schemas.microsoft.com/office/drawing/2014/main" id="{E2E061C7-8562-4D62-B5AF-B2F03931D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" y="617998"/>
            <a:ext cx="2588302" cy="14224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E45868-4183-4157-AE50-B196F831176A}"/>
              </a:ext>
            </a:extLst>
          </p:cNvPr>
          <p:cNvSpPr txBox="1"/>
          <p:nvPr/>
        </p:nvSpPr>
        <p:spPr>
          <a:xfrm>
            <a:off x="325120" y="8980564"/>
            <a:ext cx="63713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n-ea"/>
              </a:rPr>
              <a:t>本活動に関する、お問い合わせ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  <a:hlinkClick r:id="rId5"/>
              </a:rPr>
              <a:t>kiyukai1993.@gmail.com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山本博己（立命館大学機械工学科</a:t>
            </a:r>
            <a:r>
              <a:rPr lang="en-US" altLang="ja-JP" sz="1400" dirty="0">
                <a:latin typeface="+mn-ea"/>
              </a:rPr>
              <a:t>1993</a:t>
            </a:r>
            <a:r>
              <a:rPr lang="ja-JP" altLang="en-US" sz="1400" dirty="0">
                <a:latin typeface="+mn-ea"/>
              </a:rPr>
              <a:t>年入学）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A3C566-E4FA-4AA9-8943-85C47093735C}"/>
              </a:ext>
            </a:extLst>
          </p:cNvPr>
          <p:cNvSpPr txBox="1"/>
          <p:nvPr/>
        </p:nvSpPr>
        <p:spPr>
          <a:xfrm>
            <a:off x="161496" y="155361"/>
            <a:ext cx="643288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b="0" i="0" dirty="0">
                <a:effectLst/>
                <a:latin typeface="+mn-ea"/>
              </a:rPr>
              <a:t>立命館大学機械工学科</a:t>
            </a:r>
            <a:r>
              <a:rPr lang="en-US" altLang="ja-JP" b="0" i="0" dirty="0">
                <a:effectLst/>
                <a:latin typeface="+mn-ea"/>
              </a:rPr>
              <a:t>1993</a:t>
            </a:r>
            <a:r>
              <a:rPr lang="ja-JP" altLang="en-US" b="0" i="0" dirty="0">
                <a:effectLst/>
                <a:latin typeface="+mn-ea"/>
              </a:rPr>
              <a:t>年入学者の集いのご案内</a:t>
            </a:r>
            <a:endParaRPr lang="en-US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6D45B37-919B-4D4B-8D25-1874C7967109}"/>
              </a:ext>
            </a:extLst>
          </p:cNvPr>
          <p:cNvSpPr txBox="1"/>
          <p:nvPr/>
        </p:nvSpPr>
        <p:spPr>
          <a:xfrm>
            <a:off x="161496" y="6104021"/>
            <a:ext cx="45781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0" i="0" dirty="0">
                <a:solidFill>
                  <a:srgbClr val="333333"/>
                </a:solidFill>
                <a:effectLst/>
                <a:latin typeface="+mn-ea"/>
              </a:rPr>
              <a:t>【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+mn-ea"/>
              </a:rPr>
              <a:t>回答方法</a:t>
            </a:r>
            <a:r>
              <a:rPr lang="en-US" altLang="ja-JP" sz="1200" b="0" i="0" dirty="0">
                <a:solidFill>
                  <a:srgbClr val="333333"/>
                </a:solidFill>
                <a:effectLst/>
                <a:latin typeface="+mn-ea"/>
              </a:rPr>
              <a:t>】</a:t>
            </a:r>
            <a:endParaRPr lang="en-US" sz="1200" dirty="0">
              <a:latin typeface="+mn-ea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A08E0F-09ED-4EE4-9290-6CFAFE7AB3BE}"/>
              </a:ext>
            </a:extLst>
          </p:cNvPr>
          <p:cNvSpPr txBox="1"/>
          <p:nvPr/>
        </p:nvSpPr>
        <p:spPr>
          <a:xfrm>
            <a:off x="846617" y="8088319"/>
            <a:ext cx="35407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Yu Gothic" panose="020B0400000000000000" pitchFamily="34" charset="-128"/>
                <a:ea typeface="Yu Gothic" panose="020B0400000000000000" pitchFamily="34" charset="-128"/>
              </a:rPr>
              <a:t>https://forms.gle/J6UiNW8DXotafGnGA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5AB157-0D5F-43AB-8A6C-EAA9F07F1392}"/>
              </a:ext>
            </a:extLst>
          </p:cNvPr>
          <p:cNvSpPr txBox="1"/>
          <p:nvPr/>
        </p:nvSpPr>
        <p:spPr>
          <a:xfrm>
            <a:off x="541650" y="6381020"/>
            <a:ext cx="30208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333333"/>
                </a:solidFill>
                <a:latin typeface="+mn-ea"/>
              </a:rPr>
              <a:t>①お持ちのカメラにて</a:t>
            </a:r>
            <a:r>
              <a:rPr lang="en-US" altLang="ja-JP" sz="1200" dirty="0">
                <a:solidFill>
                  <a:srgbClr val="333333"/>
                </a:solidFill>
                <a:latin typeface="+mn-ea"/>
              </a:rPr>
              <a:t>QR</a:t>
            </a:r>
            <a:r>
              <a:rPr lang="ja-JP" altLang="en-US" sz="1200" dirty="0">
                <a:solidFill>
                  <a:srgbClr val="333333"/>
                </a:solidFill>
                <a:latin typeface="+mn-ea"/>
              </a:rPr>
              <a:t>コード読み込む</a:t>
            </a:r>
            <a:endParaRPr lang="en-US" altLang="ja-JP" sz="1200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E01B59-F534-488F-A54D-F98991D604EB}"/>
              </a:ext>
            </a:extLst>
          </p:cNvPr>
          <p:cNvSpPr txBox="1"/>
          <p:nvPr/>
        </p:nvSpPr>
        <p:spPr>
          <a:xfrm>
            <a:off x="541649" y="8386461"/>
            <a:ext cx="38457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333333"/>
                </a:solidFill>
                <a:latin typeface="+mn-ea"/>
              </a:rPr>
              <a:t>②フォームに入力いただき、最後に送信を押す</a:t>
            </a:r>
            <a:endParaRPr lang="en-US" altLang="ja-JP" sz="1200" dirty="0">
              <a:solidFill>
                <a:srgbClr val="333333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901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258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Hiroki Yamamoto (TMMK)</dc:creator>
  <cp:lastModifiedBy>Hiroki Yamamoto (TMMK)</cp:lastModifiedBy>
  <cp:revision>5</cp:revision>
  <dcterms:created xsi:type="dcterms:W3CDTF">2021-12-20T17:46:12Z</dcterms:created>
  <dcterms:modified xsi:type="dcterms:W3CDTF">2021-12-20T18:44:44Z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b3c382-541a-4789-80ed-24b21ea5b276_Enabled">
    <vt:lpwstr>true</vt:lpwstr>
  </property>
  <property fmtid="{D5CDD505-2E9C-101B-9397-08002B2CF9AE}" pid="3" name="MSIP_Label_fbb3c382-541a-4789-80ed-24b21ea5b276_SetDate">
    <vt:lpwstr>2021-12-20T18:44:44Z</vt:lpwstr>
  </property>
  <property fmtid="{D5CDD505-2E9C-101B-9397-08002B2CF9AE}" pid="4" name="MSIP_Label_fbb3c382-541a-4789-80ed-24b21ea5b276_Method">
    <vt:lpwstr>Standard</vt:lpwstr>
  </property>
  <property fmtid="{D5CDD505-2E9C-101B-9397-08002B2CF9AE}" pid="5" name="MSIP_Label_fbb3c382-541a-4789-80ed-24b21ea5b276_Name">
    <vt:lpwstr>Protected 関係者外秘</vt:lpwstr>
  </property>
  <property fmtid="{D5CDD505-2E9C-101B-9397-08002B2CF9AE}" pid="6" name="MSIP_Label_fbb3c382-541a-4789-80ed-24b21ea5b276_SiteId">
    <vt:lpwstr>8c642d1d-d709-47b0-ab10-080af10798fb</vt:lpwstr>
  </property>
  <property fmtid="{D5CDD505-2E9C-101B-9397-08002B2CF9AE}" pid="7" name="MSIP_Label_fbb3c382-541a-4789-80ed-24b21ea5b276_ActionId">
    <vt:lpwstr>91b39f8e-2f72-4bbf-ab72-7e8afbd89db8</vt:lpwstr>
  </property>
  <property fmtid="{D5CDD505-2E9C-101B-9397-08002B2CF9AE}" pid="8" name="MSIP_Label_fbb3c382-541a-4789-80ed-24b21ea5b276_ContentBits">
    <vt:lpwstr>1</vt:lpwstr>
  </property>
</Properties>
</file>